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99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10.9.2021.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6CF6-1C12-4E3E-8CB5-DBB4D4BB73BD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23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731764"/>
            <a:chOff x="0" y="0"/>
            <a:chExt cx="9144000" cy="731764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t="42413" r="2439" b="39378"/>
            <a:stretch>
              <a:fillRect/>
            </a:stretch>
          </p:blipFill>
          <p:spPr bwMode="auto">
            <a:xfrm>
              <a:off x="0" y="0"/>
              <a:ext cx="9144000" cy="7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pt-header-GEA-3-1.png"/>
            <p:cNvPicPr>
              <a:picLocks noChangeAspect="1"/>
            </p:cNvPicPr>
            <p:nvPr userDrawn="1"/>
          </p:nvPicPr>
          <p:blipFill>
            <a:blip r:embed="rId9" cstate="print"/>
            <a:srcRect l="76762"/>
            <a:stretch>
              <a:fillRect/>
            </a:stretch>
          </p:blipFill>
          <p:spPr>
            <a:xfrm>
              <a:off x="0" y="0"/>
              <a:ext cx="1803840" cy="73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Naš planet Zemlja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635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7301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4. Koliko traje Zemljina kretnja prikazana na slici?</a:t>
            </a:r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423168" y="171794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Dan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3429568" y="1720992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Tjedan</a:t>
            </a:r>
          </a:p>
        </p:txBody>
      </p:sp>
      <p:sp>
        <p:nvSpPr>
          <p:cNvPr id="7" name="Pravokutnik 6">
            <a:hlinkClick r:id="rId4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6435968" y="171794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Godinu dana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A3D9054-E28A-4FB2-90FF-1C787ABB7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40" y="2451494"/>
            <a:ext cx="9000228" cy="24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34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8123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825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5. Koja od navedenih slika prikazuje model </a:t>
            </a:r>
            <a:r>
              <a:rPr lang="hr-HR" sz="2800" dirty="0" err="1"/>
              <a:t>sumračnice</a:t>
            </a:r>
            <a:r>
              <a:rPr lang="hr-HR" sz="2800" dirty="0"/>
              <a:t>?</a:t>
            </a:r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61D6EBEF-7A62-4812-8EC7-6C6E50B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25" y="1710067"/>
            <a:ext cx="1913910" cy="2425011"/>
          </a:xfrm>
          <a:prstGeom prst="rect">
            <a:avLst/>
          </a:prstGeom>
        </p:spPr>
      </p:pic>
      <p:pic>
        <p:nvPicPr>
          <p:cNvPr id="10" name="Slika 9">
            <a:hlinkClick r:id="rId4" action="ppaction://hlinksldjump"/>
            <a:extLst>
              <a:ext uri="{FF2B5EF4-FFF2-40B4-BE49-F238E27FC236}">
                <a16:creationId xmlns:a16="http://schemas.microsoft.com/office/drawing/2014/main" id="{9BE4B674-B6E7-4C7A-9219-2465F3053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966" y="1744077"/>
            <a:ext cx="2382334" cy="2410696"/>
          </a:xfrm>
          <a:prstGeom prst="rect">
            <a:avLst/>
          </a:prstGeom>
        </p:spPr>
      </p:pic>
      <p:pic>
        <p:nvPicPr>
          <p:cNvPr id="11" name="Slika 10">
            <a:hlinkClick r:id="rId2" action="ppaction://hlinksldjump"/>
            <a:extLst>
              <a:ext uri="{FF2B5EF4-FFF2-40B4-BE49-F238E27FC236}">
                <a16:creationId xmlns:a16="http://schemas.microsoft.com/office/drawing/2014/main" id="{539A027D-E401-42FF-A59E-3C082FAA5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76" y="2949425"/>
            <a:ext cx="3106148" cy="20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779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042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4572001" y="2510104"/>
            <a:ext cx="4066805" cy="502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6000"/>
              <a:t>ČESTITAM!!!</a:t>
            </a:r>
            <a:endParaRPr lang="en-US" sz="6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8" y="1513435"/>
            <a:ext cx="3524400" cy="33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122528" y="1006939"/>
            <a:ext cx="8357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1. Što od navedenog prikazuje znanstveno utvrđeni oblik Zemlje?</a:t>
            </a:r>
          </a:p>
        </p:txBody>
      </p:sp>
      <p:pic>
        <p:nvPicPr>
          <p:cNvPr id="9" name="Slika 8">
            <a:hlinkClick r:id="rId2" action="ppaction://hlinksldjump"/>
            <a:extLst>
              <a:ext uri="{FF2B5EF4-FFF2-40B4-BE49-F238E27FC236}">
                <a16:creationId xmlns:a16="http://schemas.microsoft.com/office/drawing/2014/main" id="{B1AD5BD1-1C7A-44BF-AADD-EBB9024C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72" y="2631878"/>
            <a:ext cx="2391109" cy="1571844"/>
          </a:xfrm>
          <a:prstGeom prst="rect">
            <a:avLst/>
          </a:prstGeom>
        </p:spPr>
      </p:pic>
      <p:pic>
        <p:nvPicPr>
          <p:cNvPr id="10" name="Slika 9">
            <a:hlinkClick r:id="rId4" action="ppaction://hlinksldjump"/>
            <a:extLst>
              <a:ext uri="{FF2B5EF4-FFF2-40B4-BE49-F238E27FC236}">
                <a16:creationId xmlns:a16="http://schemas.microsoft.com/office/drawing/2014/main" id="{2377BD14-9005-4859-BCBE-74008B33D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560" y="2312495"/>
            <a:ext cx="1514325" cy="21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823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Kako se naziva zamišljena kružnica koja dijeli Zemlju na sjevernu i južnu polutku?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264960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Ekvator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331422" y="22628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Početni meridijan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1264960" y="353379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097195F4-1112-4438-A8D5-9D61E5F6A7C1}"/>
              </a:ext>
            </a:extLst>
          </p:cNvPr>
          <p:cNvSpPr/>
          <p:nvPr/>
        </p:nvSpPr>
        <p:spPr>
          <a:xfrm>
            <a:off x="5331420" y="35601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Sumračnica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21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501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7686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3. Kako se naziva kretanje Zemlje prikazano na slici?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783936" y="1971974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Revolucija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783936" y="4133957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Terminator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783936" y="3055953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Rotacija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8AE7E44-3D5B-4A87-92D7-5FC6A7323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96" y="1559799"/>
            <a:ext cx="2946272" cy="29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5482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106</Words>
  <Application>Microsoft Office PowerPoint</Application>
  <PresentationFormat>Prikaz na zaslonu (16:9)</PresentationFormat>
  <Paragraphs>28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Naš planet Zemlja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MARKO VLADIĆ</cp:lastModifiedBy>
  <cp:revision>23</cp:revision>
  <dcterms:created xsi:type="dcterms:W3CDTF">2019-03-27T12:00:31Z</dcterms:created>
  <dcterms:modified xsi:type="dcterms:W3CDTF">2021-09-10T16:44:30Z</dcterms:modified>
</cp:coreProperties>
</file>